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</p:sldMasterIdLst>
  <p:sldIdLst>
    <p:sldId id="276" r:id="rId3"/>
    <p:sldId id="279" r:id="rId4"/>
    <p:sldId id="277" r:id="rId5"/>
  </p:sldIdLst>
  <p:sldSz cx="12192000" cy="6858000"/>
  <p:notesSz cx="6858000" cy="9144000"/>
  <p:embeddedFontLst>
    <p:embeddedFont>
      <p:font typeface="等线" panose="02010600030101010101" pitchFamily="2" charset="-122"/>
      <p:regular r:id="rId6"/>
      <p:bold r:id="rId7"/>
    </p:embeddedFont>
    <p:embeddedFont>
      <p:font typeface="微软雅黑" panose="020B0503020204020204" pitchFamily="34" charset="-122"/>
      <p:regular r:id="rId8"/>
      <p:bold r:id="rId9"/>
    </p:embeddedFont>
  </p:embeddedFontLst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698"/>
    <a:srgbClr val="304AA1"/>
    <a:srgbClr val="1C71BA"/>
    <a:srgbClr val="9DA389"/>
    <a:srgbClr val="0070C0"/>
    <a:srgbClr val="F9F9F9"/>
    <a:srgbClr val="ECEDF1"/>
    <a:srgbClr val="E9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8"/>
    <p:restoredTop sz="94694"/>
  </p:normalViewPr>
  <p:slideViewPr>
    <p:cSldViewPr snapToGrid="0">
      <p:cViewPr varScale="1">
        <p:scale>
          <a:sx n="109" d="100"/>
          <a:sy n="109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隔页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水文线图X(RGB)-02"/>
          <p:cNvPicPr>
            <a:picLocks noChangeAspect="1"/>
          </p:cNvPicPr>
          <p:nvPr userDrawn="1"/>
        </p:nvPicPr>
        <p:blipFill>
          <a:blip r:embed="rId3"/>
          <a:srcRect l="32885" t="8550" b="11506"/>
          <a:stretch>
            <a:fillRect/>
          </a:stretch>
        </p:blipFill>
        <p:spPr>
          <a:xfrm>
            <a:off x="0" y="-29210"/>
            <a:ext cx="3772535" cy="6887210"/>
          </a:xfrm>
          <a:prstGeom prst="rect">
            <a:avLst/>
          </a:prstGeom>
        </p:spPr>
      </p:pic>
      <p:pic>
        <p:nvPicPr>
          <p:cNvPr id="8" name="图片 7" descr="第18届世界水资源大会_主KV(RGB)_X-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74125" y="5991225"/>
            <a:ext cx="2846705" cy="555625"/>
          </a:xfrm>
          <a:prstGeom prst="rect">
            <a:avLst/>
          </a:prstGeom>
        </p:spPr>
      </p:pic>
      <p:pic>
        <p:nvPicPr>
          <p:cNvPr id="9" name="图片 8" descr="第18届世界水资源大会_主KV(RGB)_X-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7580" y="346075"/>
            <a:ext cx="1899285" cy="559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第18届世界水资源大会_主KV(RGB)_X-15"/>
          <p:cNvPicPr>
            <a:picLocks noChangeAspect="1"/>
          </p:cNvPicPr>
          <p:nvPr userDrawn="1"/>
        </p:nvPicPr>
        <p:blipFill rotWithShape="1">
          <a:blip r:embed="rId2"/>
          <a:srcRect r="13205"/>
          <a:stretch>
            <a:fillRect/>
          </a:stretch>
        </p:blipFill>
        <p:spPr>
          <a:xfrm>
            <a:off x="-903605" y="0"/>
            <a:ext cx="4209143" cy="68611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pic>
        <p:nvPicPr>
          <p:cNvPr id="7" name="图片 6" descr="XVIII WWC Logo_RGB_标准版_全彩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9920" y="114300"/>
            <a:ext cx="2636520" cy="10960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VCG41N1129379345"/>
          <p:cNvPicPr>
            <a:picLocks noChangeAspect="1"/>
          </p:cNvPicPr>
          <p:nvPr userDrawn="1"/>
        </p:nvPicPr>
        <p:blipFill>
          <a:blip r:embed="rId2">
            <a:alphaModFix amt="40000"/>
          </a:blip>
          <a:srcRect b="18633"/>
          <a:stretch>
            <a:fillRect/>
          </a:stretch>
        </p:blipFill>
        <p:spPr>
          <a:xfrm>
            <a:off x="0" y="0"/>
            <a:ext cx="12192635" cy="7143115"/>
          </a:xfrm>
          <a:prstGeom prst="rect">
            <a:avLst/>
          </a:prstGeom>
        </p:spPr>
      </p:pic>
      <p:pic>
        <p:nvPicPr>
          <p:cNvPr id="11" name="图片 10" descr="A4-02"/>
          <p:cNvPicPr>
            <a:picLocks noChangeAspect="1"/>
          </p:cNvPicPr>
          <p:nvPr userDrawn="1"/>
        </p:nvPicPr>
        <p:blipFill>
          <a:blip r:embed="rId3"/>
          <a:srcRect l="6874"/>
          <a:stretch>
            <a:fillRect/>
          </a:stretch>
        </p:blipFill>
        <p:spPr>
          <a:xfrm>
            <a:off x="-50165" y="0"/>
            <a:ext cx="12293600" cy="724535"/>
          </a:xfrm>
          <a:prstGeom prst="rect">
            <a:avLst/>
          </a:prstGeom>
        </p:spPr>
      </p:pic>
      <p:pic>
        <p:nvPicPr>
          <p:cNvPr id="9" name="图片 8" descr="A4-02"/>
          <p:cNvPicPr>
            <a:picLocks noChangeAspect="1"/>
          </p:cNvPicPr>
          <p:nvPr userDrawn="1"/>
        </p:nvPicPr>
        <p:blipFill>
          <a:blip r:embed="rId4"/>
          <a:srcRect l="2430" t="23985" b="40590"/>
          <a:stretch>
            <a:fillRect/>
          </a:stretch>
        </p:blipFill>
        <p:spPr>
          <a:xfrm>
            <a:off x="0" y="6614160"/>
            <a:ext cx="12237085" cy="243840"/>
          </a:xfrm>
          <a:prstGeom prst="rect">
            <a:avLst/>
          </a:prstGeom>
        </p:spPr>
      </p:pic>
      <p:pic>
        <p:nvPicPr>
          <p:cNvPr id="10" name="图片 9" descr="第18届世界水资源大会_主KV(RGB)_X-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7580" y="82550"/>
            <a:ext cx="1899285" cy="559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/>
        </p:nvSpPr>
        <p:spPr>
          <a:xfrm>
            <a:off x="1563955" y="2010914"/>
            <a:ext cx="9799320" cy="1892935"/>
          </a:xfrm>
          <a:effectLst>
            <a:outerShdw blurRad="50800" dist="50800" dir="5400000" algn="ctr" rotWithShape="0">
              <a:srgbClr val="304AA1">
                <a:alpha val="68000"/>
              </a:srgbClr>
            </a:outerShdw>
          </a:effectLst>
        </p:spPr>
        <p:txBody>
          <a:bodyPr lIns="90000" tIns="46800" rIns="90000" bIns="4680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r"/>
            <a:r>
              <a:rPr lang="en-US" altLang="zh-CN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Title</a:t>
            </a:r>
            <a:br>
              <a:rPr lang="zh-CN" alt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altLang="zh-CN" sz="3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Microsoft Accor black</a:t>
            </a:r>
            <a:r>
              <a:rPr lang="en-US" altLang="zh-CN" sz="3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Size: 60</a:t>
            </a:r>
          </a:p>
        </p:txBody>
      </p:sp>
      <p:sp>
        <p:nvSpPr>
          <p:cNvPr id="6" name="副标题 4"/>
          <p:cNvSpPr>
            <a:spLocks noGrp="1"/>
          </p:cNvSpPr>
          <p:nvPr/>
        </p:nvSpPr>
        <p:spPr>
          <a:xfrm>
            <a:off x="1563955" y="3976658"/>
            <a:ext cx="9799200" cy="1472400"/>
          </a:xfrm>
        </p:spPr>
        <p:txBody>
          <a:bodyPr lIns="90000" tIns="46800" rIns="90000" bIns="4680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zh-CN" dirty="0">
                <a:solidFill>
                  <a:schemeClr val="bg1"/>
                </a:solidFill>
              </a:rPr>
              <a:t>Presenter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zh-CN" dirty="0">
                <a:solidFill>
                  <a:schemeClr val="bg1"/>
                </a:solidFill>
              </a:rPr>
              <a:t>s Name</a:t>
            </a:r>
          </a:p>
          <a:p>
            <a:pPr algn="r">
              <a:lnSpc>
                <a:spcPct val="100000"/>
              </a:lnSpc>
            </a:pPr>
            <a:r>
              <a:rPr lang="en-US" altLang="zh-CN" sz="2000" dirty="0" err="1">
                <a:solidFill>
                  <a:schemeClr val="bg1"/>
                </a:solidFill>
              </a:rPr>
              <a:t>Organisation</a:t>
            </a:r>
            <a:r>
              <a:rPr lang="en-US" altLang="zh-CN" dirty="0" err="1">
                <a:solidFill>
                  <a:schemeClr val="bg1"/>
                </a:solidFill>
              </a:rPr>
              <a:t> </a:t>
            </a:r>
          </a:p>
          <a:p>
            <a:pPr algn="r">
              <a:lnSpc>
                <a:spcPct val="100000"/>
              </a:lnSpc>
            </a:pPr>
            <a:r>
              <a:rPr lang="en-GB" altLang="zh-CN" sz="1200" dirty="0">
                <a:solidFill>
                  <a:schemeClr val="bg1"/>
                </a:solidFill>
              </a:rPr>
              <a:t>Microsoft Accor black, Size: 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图片 2" descr="卡通人物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>
          <a:xfrm>
            <a:off x="-914379" y="1282"/>
            <a:ext cx="12191980" cy="6856718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923088" y="0"/>
            <a:ext cx="13113564" cy="6858000"/>
            <a:chOff x="-923088" y="0"/>
            <a:chExt cx="13113564" cy="6858000"/>
          </a:xfrm>
        </p:grpSpPr>
        <p:sp>
          <p:nvSpPr>
            <p:cNvPr id="4" name="矩形 3"/>
            <p:cNvSpPr/>
            <p:nvPr/>
          </p:nvSpPr>
          <p:spPr>
            <a:xfrm>
              <a:off x="10206681" y="0"/>
              <a:ext cx="1983795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" name="图片 1" descr="卡通人物&#10;&#10;低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"/>
            <a:stretch>
              <a:fillRect/>
            </a:stretch>
          </p:blipFill>
          <p:spPr>
            <a:xfrm>
              <a:off x="-923088" y="0"/>
              <a:ext cx="12191980" cy="6856718"/>
            </a:xfrm>
            <a:prstGeom prst="rect">
              <a:avLst/>
            </a:prstGeom>
          </p:spPr>
        </p:pic>
      </p:grpSp>
      <p:sp>
        <p:nvSpPr>
          <p:cNvPr id="8" name="标题 1"/>
          <p:cNvSpPr>
            <a:spLocks noGrp="1"/>
          </p:cNvSpPr>
          <p:nvPr/>
        </p:nvSpPr>
        <p:spPr>
          <a:xfrm>
            <a:off x="3884188" y="3086724"/>
            <a:ext cx="7890055" cy="4723130"/>
          </a:xfrm>
        </p:spPr>
        <p:txBody>
          <a:bodyPr lIns="90000" tIns="46800" rIns="90000" bIns="4680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marL="900430" indent="-4508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GB" sz="3200" dirty="0">
                <a:solidFill>
                  <a:srgbClr val="334698"/>
                </a:solidFill>
              </a:rPr>
              <a:t>AAAAAAAAAA</a:t>
            </a:r>
          </a:p>
          <a:p>
            <a:pPr marL="900430" indent="-45085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en-GB" sz="3200" dirty="0">
                <a:solidFill>
                  <a:srgbClr val="334698"/>
                </a:solidFill>
                <a:sym typeface="+mn-ea"/>
              </a:rPr>
              <a:t>AAAAAAAAAA</a:t>
            </a:r>
            <a:endParaRPr lang="en-US" altLang="en-GB" sz="3200" dirty="0">
              <a:solidFill>
                <a:srgbClr val="334698"/>
              </a:solidFill>
            </a:endParaRPr>
          </a:p>
          <a:p>
            <a:pPr algn="l">
              <a:lnSpc>
                <a:spcPct val="200000"/>
              </a:lnSpc>
            </a:pPr>
            <a:endParaRPr lang="en-GB" altLang="zh-CN" sz="1800" b="0" dirty="0">
              <a:solidFill>
                <a:srgbClr val="334698"/>
              </a:solidFill>
            </a:endParaRPr>
          </a:p>
          <a:p>
            <a:pPr algn="l">
              <a:lnSpc>
                <a:spcPct val="200000"/>
              </a:lnSpc>
            </a:pPr>
            <a:r>
              <a:rPr lang="en-GB" altLang="zh-CN" sz="1800" b="0" dirty="0">
                <a:solidFill>
                  <a:srgbClr val="334698"/>
                </a:solidFill>
              </a:rPr>
              <a:t>Microsoft Accor black</a:t>
            </a:r>
            <a:r>
              <a:rPr lang="en-US" altLang="zh-CN" sz="1800" b="0" dirty="0">
                <a:solidFill>
                  <a:srgbClr val="334698"/>
                </a:solidFill>
              </a:rPr>
              <a:t>, Size: 28-32</a:t>
            </a:r>
            <a:br>
              <a:rPr lang="en-US" altLang="zh-CN" sz="1800" b="0" dirty="0">
                <a:solidFill>
                  <a:srgbClr val="334698"/>
                </a:solidFill>
              </a:rPr>
            </a:br>
            <a:r>
              <a:rPr lang="en-US" altLang="zh-CN" sz="1800" b="0" dirty="0">
                <a:solidFill>
                  <a:srgbClr val="334698"/>
                </a:solidFill>
              </a:rPr>
              <a:t>Linespacing</a:t>
            </a:r>
            <a:r>
              <a:rPr lang="en-US" altLang="zh-CN" sz="1800" b="0">
                <a:solidFill>
                  <a:srgbClr val="334698"/>
                </a:solidFill>
              </a:rPr>
              <a:t>: 1.5-2.0</a:t>
            </a:r>
            <a:r>
              <a:rPr lang="zh-CN" altLang="en-US" sz="1800" b="0">
                <a:solidFill>
                  <a:srgbClr val="334698"/>
                </a:solidFill>
              </a:rPr>
              <a:t> </a:t>
            </a:r>
            <a:r>
              <a:rPr lang="en-US" altLang="zh-CN" sz="1800" b="0" dirty="0">
                <a:solidFill>
                  <a:srgbClr val="334698"/>
                </a:solidFill>
              </a:rPr>
              <a:t>times</a:t>
            </a:r>
            <a:endParaRPr lang="zh-CN" altLang="en-US" sz="1800" b="0" dirty="0">
              <a:solidFill>
                <a:srgbClr val="334698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14815" y="1955837"/>
            <a:ext cx="6190342" cy="11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100" b="1" dirty="0">
                <a:solidFill>
                  <a:srgbClr val="334698"/>
                </a:solidFill>
                <a:latin typeface="微软雅黑" pitchFamily="34" charset="-122"/>
                <a:ea typeface="微软雅黑" pitchFamily="34" charset="-122"/>
              </a:rPr>
              <a:t>Content</a:t>
            </a:r>
          </a:p>
        </p:txBody>
      </p:sp>
      <p:pic>
        <p:nvPicPr>
          <p:cNvPr id="10" name="图片 9" descr="文本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3219" y="103158"/>
            <a:ext cx="2678781" cy="11103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/>
        </p:nvSpPr>
        <p:spPr>
          <a:xfrm>
            <a:off x="344240" y="70"/>
            <a:ext cx="10969200" cy="699866"/>
          </a:xfrm>
          <a:prstGeom prst="rect">
            <a:avLst/>
          </a:prstGeom>
          <a:effectLst>
            <a:outerShdw blurRad="50800" dist="38100" dir="5400000" sx="90000" sy="90000" algn="t" rotWithShape="0">
              <a:srgbClr val="9DA389">
                <a:alpha val="40000"/>
              </a:srgbClr>
            </a:outerShdw>
          </a:effectLst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Page Title: </a:t>
            </a:r>
            <a:r>
              <a:rPr lang="en-GB" altLang="zh-CN" dirty="0">
                <a:solidFill>
                  <a:schemeClr val="bg1"/>
                </a:solidFill>
              </a:rPr>
              <a:t>Microsoft Accor black, Size: 26-</a:t>
            </a:r>
            <a:r>
              <a:rPr lang="en-US" altLang="zh-CN" dirty="0">
                <a:solidFill>
                  <a:schemeClr val="bg1"/>
                </a:solidFill>
              </a:rPr>
              <a:t>28</a:t>
            </a:r>
          </a:p>
        </p:txBody>
      </p:sp>
      <p:sp>
        <p:nvSpPr>
          <p:cNvPr id="3" name="文本占位符 2"/>
          <p:cNvSpPr>
            <a:spLocks noGrp="1"/>
          </p:cNvSpPr>
          <p:nvPr/>
        </p:nvSpPr>
        <p:spPr>
          <a:xfrm>
            <a:off x="344170" y="1129031"/>
            <a:ext cx="11635740" cy="209042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altLang="zh-CN" b="1" dirty="0">
                <a:solidFill>
                  <a:srgbClr val="334698"/>
                </a:solidFill>
              </a:rPr>
              <a:t>Body: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GB" altLang="zh-CN" dirty="0">
                <a:solidFill>
                  <a:srgbClr val="334698"/>
                </a:solidFill>
              </a:rPr>
              <a:t>     Microsoft Accor black, Size: </a:t>
            </a:r>
            <a:r>
              <a:rPr lang="en-US" altLang="zh-CN" dirty="0">
                <a:solidFill>
                  <a:srgbClr val="334698"/>
                </a:solidFill>
              </a:rPr>
              <a:t>16-18</a:t>
            </a:r>
            <a:br>
              <a:rPr lang="en-GB" altLang="zh-CN" dirty="0">
                <a:solidFill>
                  <a:srgbClr val="334698"/>
                </a:solidFill>
              </a:rPr>
            </a:br>
            <a:r>
              <a:rPr lang="en-GB" altLang="zh-CN" dirty="0">
                <a:solidFill>
                  <a:srgbClr val="334698"/>
                </a:solidFill>
              </a:rPr>
              <a:t>     Linespacing: </a:t>
            </a:r>
            <a:r>
              <a:rPr lang="en-US" altLang="zh-CN" dirty="0">
                <a:solidFill>
                  <a:srgbClr val="334698"/>
                </a:solidFill>
              </a:rPr>
              <a:t>1.0-</a:t>
            </a:r>
            <a:r>
              <a:rPr lang="en-GB" altLang="zh-CN" dirty="0">
                <a:solidFill>
                  <a:srgbClr val="334698"/>
                </a:solidFill>
              </a:rPr>
              <a:t>1.5 times</a:t>
            </a: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endParaRPr lang="en-GB" altLang="zh-CN" dirty="0">
              <a:solidFill>
                <a:srgbClr val="334698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altLang="zh-CN" b="1" dirty="0">
                <a:solidFill>
                  <a:srgbClr val="334698"/>
                </a:solidFill>
              </a:rPr>
              <a:t>Table and figure:</a:t>
            </a:r>
            <a:endParaRPr lang="en-GB" altLang="zh-CN" b="1" dirty="0">
              <a:solidFill>
                <a:srgbClr val="334698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600"/>
              </a:spcBef>
              <a:buNone/>
            </a:pPr>
            <a:r>
              <a:rPr lang="en-US" altLang="zh-CN" dirty="0">
                <a:solidFill>
                  <a:srgbClr val="334698"/>
                </a:solidFill>
              </a:rPr>
              <a:t>     Minimum font : 12</a:t>
            </a:r>
            <a:endParaRPr lang="zh-CN" altLang="en-US" dirty="0">
              <a:solidFill>
                <a:srgbClr val="334698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TNjODg5NDAyN2Q2NWVjOWEzYWJlZWEzYTFiODg2ZmMifQ=="/>
  <p:tag name="KSO_WPP_MARK_KEY" val="e2b4e869-fecf-4015-8456-8b4e3f5a8fe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</Words>
  <Application>Microsoft Macintosh PowerPoint</Application>
  <PresentationFormat>宽屏</PresentationFormat>
  <Paragraphs>15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</vt:i4>
      </vt:variant>
    </vt:vector>
  </HeadingPairs>
  <TitlesOfParts>
    <vt:vector size="9" baseType="lpstr">
      <vt:lpstr>Wingdings</vt:lpstr>
      <vt:lpstr>微软雅黑</vt:lpstr>
      <vt:lpstr>Arial</vt:lpstr>
      <vt:lpstr>等线</vt:lpstr>
      <vt:lpstr>Office 主题​​</vt:lpstr>
      <vt:lpstr>自定义设计方案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拓 刘</cp:lastModifiedBy>
  <cp:revision>27</cp:revision>
  <dcterms:created xsi:type="dcterms:W3CDTF">2023-07-04T02:59:03Z</dcterms:created>
  <dcterms:modified xsi:type="dcterms:W3CDTF">2023-07-04T03:06:05Z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79ACD756674531A8CD8AA3645829E393_43</vt:lpwstr>
  </property>
  <property fmtid="{D5CDD505-2E9C-101B-9397-08002B2CF9AE}" pid="3" name="KSOProductBuildVer">
    <vt:lpwstr>2052-5.4.1.7920</vt:lpwstr>
  </property>
</Properties>
</file>